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59" r:id="rId4"/>
    <p:sldId id="276" r:id="rId5"/>
    <p:sldId id="277" r:id="rId6"/>
    <p:sldId id="260" r:id="rId7"/>
    <p:sldId id="262" r:id="rId8"/>
    <p:sldId id="278" r:id="rId9"/>
    <p:sldId id="280" r:id="rId10"/>
    <p:sldId id="281" r:id="rId11"/>
    <p:sldId id="282" r:id="rId12"/>
    <p:sldId id="283" r:id="rId13"/>
    <p:sldId id="279" r:id="rId14"/>
    <p:sldId id="261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7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7042-E2F8-6CEF-F372-8B6FD8AC6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936B4-CA76-5721-B411-B513C1F49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12326-57BA-7456-5359-C091BB60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9718-6366-425D-5E26-4F8AD7B8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34B2C-0743-4997-F3DB-90FEDEB8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861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74D3-AE97-024A-36C7-16882EB9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0CACB-7E0F-2B05-BF8F-FA94F5A34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CA27-2E3C-F60F-B9BB-B851E22E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9593-AE1E-8890-102E-27574C5A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C2932-AA4C-301C-9442-C5D011B7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599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69234-F486-1666-F9FF-452E62A19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16A57-9859-3D2E-A76E-75A31E4E7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4736E-A147-654A-10A2-26A12F3B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D35A1-2843-732A-F09E-ACE87CBD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0A56-39B4-18FC-7576-019D6BCF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799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ADEC-9414-0318-104C-47814A4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9CF29-D857-FCFF-0B49-A2D0D523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B02B-3988-65E3-D124-353104D9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1EFC-8D6E-6826-A406-A51DFA76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5CCF3-2049-69E1-FA67-4BD7C00E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454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444B-9E4D-2434-1368-16D49BB7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0EEB1-3372-6908-FCE7-81A94F078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A835-8A5C-8007-CE05-68A08D72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865AB-010A-342D-488E-2DC8B6FA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467A2-962A-5204-87EB-275B8F4C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413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AEBF-E4E4-E593-7260-B4B6C3CB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E8E6-DD3B-E882-D758-01FCF956A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8A751-E0F4-0023-F0AD-C4969816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A0476-C060-F224-8E4D-5455B985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834FA-A7F3-75A8-8069-20851C12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FD619-9A11-1F13-867E-831CF5C3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9444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6AF0-80FE-6981-29D6-28489FE9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C4E0-88FB-3756-0D7A-5F536E3A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E7C89-B6D0-E5BE-6115-AE09ABAE9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5B253-8451-E2E2-92EA-A902028C2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BA88F-B51D-2AAD-69A3-6B6056BE8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F63A2-9CF2-FB3E-8A31-DC302AB8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FDE1A-FC01-4BD3-4EAE-653F6D12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F9C01-AB21-FA5B-7B3A-781C2364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648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3C3-8124-7AD9-927F-95F9B7E6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6CDAA-8D96-3EED-0BAC-D178F932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2E728-1481-4E44-BE9A-12033F70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F7D11-339E-6DE2-E94C-8E63AA2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357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B3252-7F46-EFA5-8B8B-0477D966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6042B-C868-92A4-9248-92ADD54F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9E030-30A6-82AC-1B8B-F309AE73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2003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B7D8-9C9F-6BCD-3A43-57BAC751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359F-E47D-C367-37BB-93F4FFA3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1E5F6-804E-A103-CC83-A060DD9BC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EA3C-91B0-C109-5570-75CADEE2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B8E73-CA2D-2305-F89B-34C0B2F7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3F72C-C1AE-4B1D-485A-ADAD39C5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500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463E-C4CC-FD2C-84E4-11FA467A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90200-79E3-B651-0F26-78C7DC4D3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D5F6-B6C7-40EE-5BA4-DE38AD8C7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E17E-4E75-BE14-DD45-E6DE6F59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FC29A-573A-91C2-ACB2-8F976FF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A021E-6793-46C2-AB06-A0E62B56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68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0A510-D6E4-2C44-C20C-F5BEA5CB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ED9BF-2311-07AD-956D-0ACD105B8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195E2-2A30-A855-648C-C83D3D671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9FC8F-8F71-D348-95F7-EFD42749313A}" type="datetimeFigureOut">
              <a:rPr lang="en-CH" smtClean="0"/>
              <a:t>11/23/2023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9AF33-75DE-94F0-6484-DD427F8BB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68333-3071-F6DD-29C5-A9EED87F9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C2FDB-C1D9-C749-861B-D1F23522FA06}" type="slidenum">
              <a:rPr lang="en-CH" smtClean="0"/>
              <a:t>‹Nº›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1876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OKy9413/Repo_barquito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EE4A1-E556-39EE-B73F-C603A11D6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9" y="162314"/>
            <a:ext cx="3734014" cy="1167242"/>
          </a:xfrm>
        </p:spPr>
        <p:txBody>
          <a:bodyPr anchor="b">
            <a:normAutofit/>
          </a:bodyPr>
          <a:lstStyle/>
          <a:p>
            <a:r>
              <a:rPr lang="en-CH" sz="3600" dirty="0">
                <a:latin typeface="Gill Sans Ultra Bold" panose="020B0A02020104020203" pitchFamily="34" charset="77"/>
                <a:cs typeface="Aparajita" panose="020B0604020202020204" pitchFamily="34" charset="0"/>
              </a:rPr>
              <a:t>Hundir la Flota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9DF1E-43BF-381D-7489-05A8CC46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CH" dirty="0">
                <a:latin typeface="+mj-lt"/>
              </a:rPr>
              <a:t>Víctor Martínez</a:t>
            </a:r>
          </a:p>
          <a:p>
            <a:pPr algn="l"/>
            <a:r>
              <a:rPr lang="en-CH" dirty="0">
                <a:latin typeface="+mj-lt"/>
              </a:rPr>
              <a:t>Sara Picó</a:t>
            </a:r>
          </a:p>
          <a:p>
            <a:pPr algn="l"/>
            <a:r>
              <a:rPr lang="en-CH" dirty="0">
                <a:latin typeface="+mj-lt"/>
              </a:rPr>
              <a:t>Juan Carlos Rubio</a:t>
            </a:r>
          </a:p>
          <a:p>
            <a:pPr algn="l"/>
            <a:r>
              <a:rPr lang="en-CH" dirty="0">
                <a:latin typeface="+mj-lt"/>
              </a:rPr>
              <a:t>Cristina Zambrano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30F9939D-46BA-FE95-5551-E0EAAA496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" r="1" b="1"/>
          <a:stretch/>
        </p:blipFill>
        <p:spPr>
          <a:xfrm>
            <a:off x="5313225" y="-6478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CF489-2C32-08FA-38F5-73489283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73" y="1380313"/>
            <a:ext cx="2864746" cy="28416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087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174302"/>
            <a:ext cx="11844322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Disparo jugador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641895-B214-A33A-BA87-EBEB1712E150}"/>
              </a:ext>
            </a:extLst>
          </p:cNvPr>
          <p:cNvGrpSpPr/>
          <p:nvPr/>
        </p:nvGrpSpPr>
        <p:grpSpPr>
          <a:xfrm>
            <a:off x="311726" y="737890"/>
            <a:ext cx="6837219" cy="5849084"/>
            <a:chOff x="311727" y="931855"/>
            <a:chExt cx="6864928" cy="6235687"/>
          </a:xfrm>
        </p:grpSpPr>
        <p:pic>
          <p:nvPicPr>
            <p:cNvPr id="5" name="Picture 4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046F704C-7BB5-BEFB-8C6E-62ED3B4E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27" y="931855"/>
              <a:ext cx="6864928" cy="3238837"/>
            </a:xfrm>
            <a:prstGeom prst="rect">
              <a:avLst/>
            </a:prstGeom>
          </p:spPr>
        </p:pic>
        <p:pic>
          <p:nvPicPr>
            <p:cNvPr id="10" name="Picture 9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05103C9C-5A6F-6545-72AC-63F047663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27" y="4170692"/>
              <a:ext cx="6393873" cy="299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31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174302"/>
            <a:ext cx="11844322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Disparo máquina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85E9EF6-6419-AA2F-0BB1-A789B59F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3" y="779452"/>
            <a:ext cx="7772400" cy="58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174302"/>
            <a:ext cx="11844322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Condición victoria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CCB83EE0-F7E7-A453-6D12-14A385E2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8" y="998680"/>
            <a:ext cx="9369838" cy="33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326705"/>
            <a:ext cx="11844322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i="1" dirty="0">
                <a:solidFill>
                  <a:srgbClr val="0070C0"/>
                </a:solidFill>
                <a:latin typeface="Gill Sans Ultra Bold" panose="020B0A02020104020203" pitchFamily="34" charset="77"/>
              </a:rPr>
              <a:t>Test / Normal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070FEC2-3E18-C7FC-E594-E2D6A2EC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8" y="1331190"/>
            <a:ext cx="8052826" cy="33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2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A6220C-FC60-AE68-62B4-39BA76E9E57A}"/>
              </a:ext>
            </a:extLst>
          </p:cNvPr>
          <p:cNvSpPr txBox="1">
            <a:spLocks/>
          </p:cNvSpPr>
          <p:nvPr/>
        </p:nvSpPr>
        <p:spPr>
          <a:xfrm>
            <a:off x="499918" y="332510"/>
            <a:ext cx="2921994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Main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77D62C8-8462-4146-06BC-04410404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7" y="914400"/>
            <a:ext cx="6078681" cy="56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641E08D-6647-A5F5-2FB8-408616B878CA}"/>
              </a:ext>
            </a:extLst>
          </p:cNvPr>
          <p:cNvSpPr txBox="1">
            <a:spLocks/>
          </p:cNvSpPr>
          <p:nvPr/>
        </p:nvSpPr>
        <p:spPr>
          <a:xfrm>
            <a:off x="200708" y="173395"/>
            <a:ext cx="11846035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Introducción al Repositorio - </a:t>
            </a:r>
            <a:r>
              <a:rPr lang="en-CH" sz="3200" dirty="0">
                <a:solidFill>
                  <a:schemeClr val="accent2"/>
                </a:solidFill>
                <a:latin typeface="Gill Sans Ultra Bold" panose="020B0A02020104020203" pitchFamily="34" charset="77"/>
                <a:hlinkClick r:id="rId2"/>
              </a:rPr>
              <a:t>Link</a:t>
            </a:r>
            <a:endParaRPr lang="en-CH" sz="3200" dirty="0">
              <a:solidFill>
                <a:schemeClr val="accent2"/>
              </a:solidFill>
              <a:latin typeface="Gill Sans Ultra Bold" panose="020B0A02020104020203" pitchFamily="34" charset="77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5575A-ECAF-07D3-5F2F-D8C2087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1085819"/>
            <a:ext cx="10258425" cy="46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A6220C-FC60-AE68-62B4-39BA76E9E57A}"/>
              </a:ext>
            </a:extLst>
          </p:cNvPr>
          <p:cNvSpPr txBox="1">
            <a:spLocks/>
          </p:cNvSpPr>
          <p:nvPr/>
        </p:nvSpPr>
        <p:spPr>
          <a:xfrm>
            <a:off x="200709" y="173395"/>
            <a:ext cx="2921994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38DA8-ACD6-1675-4114-0F3E49AE719A}"/>
              </a:ext>
            </a:extLst>
          </p:cNvPr>
          <p:cNvSpPr txBox="1"/>
          <p:nvPr/>
        </p:nvSpPr>
        <p:spPr>
          <a:xfrm>
            <a:off x="73674" y="639999"/>
            <a:ext cx="6098058" cy="605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c_barco</a:t>
            </a:r>
            <a:r>
              <a:rPr lang="en-GB" dirty="0">
                <a:latin typeface="+mj-lt"/>
              </a:rPr>
              <a:t> = 'O'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c_tocado</a:t>
            </a:r>
            <a:r>
              <a:rPr lang="en-GB" dirty="0">
                <a:latin typeface="+mj-lt"/>
              </a:rPr>
              <a:t> = 'X'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c_agua</a:t>
            </a:r>
            <a:r>
              <a:rPr lang="en-GB" dirty="0">
                <a:latin typeface="+mj-lt"/>
              </a:rPr>
              <a:t> = ' '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c_agua_tiro</a:t>
            </a:r>
            <a:r>
              <a:rPr lang="en-GB" dirty="0">
                <a:latin typeface="+mj-lt"/>
              </a:rPr>
              <a:t> = '/'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c_niebla</a:t>
            </a:r>
            <a:r>
              <a:rPr lang="en-GB" dirty="0">
                <a:latin typeface="+mj-lt"/>
              </a:rPr>
              <a:t> = '~'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turnos</a:t>
            </a:r>
            <a:r>
              <a:rPr lang="en-GB" dirty="0">
                <a:latin typeface="+mj-lt"/>
              </a:rPr>
              <a:t> = 0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hay_ganadore</a:t>
            </a:r>
            <a:r>
              <a:rPr lang="en-GB" dirty="0">
                <a:latin typeface="+mj-lt"/>
              </a:rPr>
              <a:t> = 0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break_point</a:t>
            </a:r>
            <a:r>
              <a:rPr lang="en-GB" dirty="0">
                <a:latin typeface="+mj-lt"/>
              </a:rPr>
              <a:t> = 0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id_jugador</a:t>
            </a:r>
            <a:r>
              <a:rPr lang="en-GB" dirty="0">
                <a:latin typeface="+mj-lt"/>
              </a:rPr>
              <a:t> = ''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filas</a:t>
            </a:r>
            <a:r>
              <a:rPr lang="en-GB" dirty="0">
                <a:latin typeface="+mj-lt"/>
              </a:rPr>
              <a:t> = 10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columnas</a:t>
            </a:r>
            <a:r>
              <a:rPr lang="en-GB" dirty="0">
                <a:latin typeface="+mj-lt"/>
              </a:rPr>
              <a:t> = 10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disparo_jugador_x</a:t>
            </a:r>
            <a:r>
              <a:rPr lang="en-GB" dirty="0">
                <a:latin typeface="+mj-lt"/>
              </a:rPr>
              <a:t> = []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disparo_jugador_y</a:t>
            </a:r>
            <a:r>
              <a:rPr lang="en-GB" dirty="0">
                <a:latin typeface="+mj-lt"/>
              </a:rPr>
              <a:t> = []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barcos_jugador</a:t>
            </a:r>
            <a:r>
              <a:rPr lang="en-GB" dirty="0">
                <a:latin typeface="+mj-lt"/>
              </a:rPr>
              <a:t> = {1: 4, 2: 3, 3: 2, 4: 1}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barcos_maquina</a:t>
            </a:r>
            <a:r>
              <a:rPr lang="en-GB" dirty="0">
                <a:latin typeface="+mj-lt"/>
              </a:rPr>
              <a:t> = {1: 4, 2: 3, 3: 2, 4: 1}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tablero_niebla</a:t>
            </a:r>
            <a:r>
              <a:rPr lang="en-GB" dirty="0">
                <a:latin typeface="+mj-lt"/>
              </a:rPr>
              <a:t> = </a:t>
            </a:r>
            <a:r>
              <a:rPr lang="en-GB" dirty="0" err="1">
                <a:latin typeface="+mj-lt"/>
              </a:rPr>
              <a:t>np.full</a:t>
            </a:r>
            <a:r>
              <a:rPr lang="en-GB" dirty="0">
                <a:latin typeface="+mj-lt"/>
              </a:rPr>
              <a:t>((</a:t>
            </a:r>
            <a:r>
              <a:rPr lang="en-GB" dirty="0" err="1">
                <a:latin typeface="+mj-lt"/>
              </a:rPr>
              <a:t>filas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columnas</a:t>
            </a:r>
            <a:r>
              <a:rPr lang="en-GB" dirty="0">
                <a:latin typeface="+mj-lt"/>
              </a:rPr>
              <a:t>), </a:t>
            </a:r>
            <a:r>
              <a:rPr lang="en-GB" dirty="0" err="1">
                <a:latin typeface="+mj-lt"/>
              </a:rPr>
              <a:t>c_niebla</a:t>
            </a:r>
            <a:r>
              <a:rPr lang="en-GB" dirty="0">
                <a:latin typeface="+mj-lt"/>
              </a:rPr>
              <a:t>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tablero_maquina</a:t>
            </a:r>
            <a:r>
              <a:rPr lang="en-GB" dirty="0">
                <a:latin typeface="+mj-lt"/>
              </a:rPr>
              <a:t> = </a:t>
            </a:r>
            <a:r>
              <a:rPr lang="en-GB" dirty="0" err="1">
                <a:latin typeface="+mj-lt"/>
              </a:rPr>
              <a:t>np.full</a:t>
            </a:r>
            <a:r>
              <a:rPr lang="en-GB" dirty="0">
                <a:latin typeface="+mj-lt"/>
              </a:rPr>
              <a:t>((</a:t>
            </a:r>
            <a:r>
              <a:rPr lang="en-GB" dirty="0" err="1">
                <a:latin typeface="+mj-lt"/>
              </a:rPr>
              <a:t>filas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columnas</a:t>
            </a:r>
            <a:r>
              <a:rPr lang="en-GB" dirty="0">
                <a:latin typeface="+mj-lt"/>
              </a:rPr>
              <a:t>), </a:t>
            </a:r>
            <a:r>
              <a:rPr lang="en-GB" dirty="0" err="1">
                <a:latin typeface="+mj-lt"/>
              </a:rPr>
              <a:t>c_agua</a:t>
            </a:r>
            <a:r>
              <a:rPr lang="en-GB" dirty="0">
                <a:latin typeface="+mj-lt"/>
              </a:rPr>
              <a:t>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 err="1">
                <a:latin typeface="+mj-lt"/>
              </a:rPr>
              <a:t>tablero_jugador</a:t>
            </a:r>
            <a:r>
              <a:rPr lang="en-GB" dirty="0">
                <a:latin typeface="+mj-lt"/>
              </a:rPr>
              <a:t> = </a:t>
            </a:r>
            <a:r>
              <a:rPr lang="en-GB" dirty="0" err="1">
                <a:latin typeface="+mj-lt"/>
              </a:rPr>
              <a:t>np.full</a:t>
            </a:r>
            <a:r>
              <a:rPr lang="en-GB" dirty="0">
                <a:latin typeface="+mj-lt"/>
              </a:rPr>
              <a:t>((</a:t>
            </a:r>
            <a:r>
              <a:rPr lang="en-GB" dirty="0" err="1">
                <a:latin typeface="+mj-lt"/>
              </a:rPr>
              <a:t>filas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columnas</a:t>
            </a:r>
            <a:r>
              <a:rPr lang="en-GB" dirty="0">
                <a:latin typeface="+mj-lt"/>
              </a:rPr>
              <a:t>), </a:t>
            </a:r>
            <a:r>
              <a:rPr lang="en-GB" dirty="0" err="1">
                <a:latin typeface="+mj-lt"/>
              </a:rPr>
              <a:t>c_agua</a:t>
            </a:r>
            <a:r>
              <a:rPr lang="en-GB" dirty="0">
                <a:latin typeface="+mj-lt"/>
              </a:rPr>
              <a:t>)</a:t>
            </a:r>
            <a:endParaRPr lang="en-CH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D3E2C-4937-6A9D-0518-B803D9DD4CF2}"/>
              </a:ext>
            </a:extLst>
          </p:cNvPr>
          <p:cNvSpPr txBox="1"/>
          <p:nvPr/>
        </p:nvSpPr>
        <p:spPr>
          <a:xfrm>
            <a:off x="5373312" y="639999"/>
            <a:ext cx="3465889" cy="505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>
                <a:latin typeface="+mj-lt"/>
              </a:rPr>
              <a:t>b</a:t>
            </a:r>
            <a:r>
              <a:rPr lang="en-CH" dirty="0">
                <a:latin typeface="+mj-lt"/>
              </a:rPr>
              <a:t>ienvenida()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>
                <a:latin typeface="+mj-lt"/>
              </a:rPr>
              <a:t>s</a:t>
            </a:r>
            <a:r>
              <a:rPr lang="en-CH" dirty="0">
                <a:latin typeface="+mj-lt"/>
              </a:rPr>
              <a:t>uspense()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contador_turnos()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mostrar_tableros()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colocar_barco_aleatorio()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get_celdas_alrededor()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posicionar_barco()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colocar_barcos()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colocar_barcos_maquina()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>
                <a:latin typeface="+mj-lt"/>
              </a:rPr>
              <a:t>o</a:t>
            </a:r>
            <a:r>
              <a:rPr lang="en-CH" dirty="0">
                <a:latin typeface="+mj-lt"/>
              </a:rPr>
              <a:t>btener_coordenadas()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disparo_jugador()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disparo_maquina()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H" dirty="0">
                <a:latin typeface="+mj-lt"/>
              </a:rPr>
              <a:t>condicion_victoria()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i="1" dirty="0">
                <a:solidFill>
                  <a:srgbClr val="0070C0"/>
                </a:solidFill>
                <a:latin typeface="+mj-lt"/>
              </a:rPr>
              <a:t>t</a:t>
            </a:r>
            <a:r>
              <a:rPr lang="en-CH" i="1" dirty="0">
                <a:solidFill>
                  <a:srgbClr val="0070C0"/>
                </a:solidFill>
                <a:latin typeface="+mj-lt"/>
              </a:rPr>
              <a:t>est(</a:t>
            </a:r>
            <a:r>
              <a:rPr lang="en-GB" i="1" dirty="0">
                <a:solidFill>
                  <a:srgbClr val="0070C0"/>
                </a:solidFill>
                <a:latin typeface="+mj-lt"/>
              </a:rPr>
              <a:t>coor1 = 1, coor2 = 2)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i="1" dirty="0" err="1">
                <a:solidFill>
                  <a:srgbClr val="0070C0"/>
                </a:solidFill>
                <a:latin typeface="+mj-lt"/>
              </a:rPr>
              <a:t>normal_test</a:t>
            </a:r>
            <a:r>
              <a:rPr lang="en-GB" i="1" dirty="0">
                <a:solidFill>
                  <a:srgbClr val="0070C0"/>
                </a:solidFill>
                <a:latin typeface="+mj-lt"/>
              </a:rPr>
              <a:t>()</a:t>
            </a:r>
            <a:endParaRPr lang="en-CH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1480BD-465C-7237-F13B-6E728A2A3AE0}"/>
              </a:ext>
            </a:extLst>
          </p:cNvPr>
          <p:cNvSpPr txBox="1">
            <a:spLocks/>
          </p:cNvSpPr>
          <p:nvPr/>
        </p:nvSpPr>
        <p:spPr>
          <a:xfrm>
            <a:off x="5373312" y="173395"/>
            <a:ext cx="2783448" cy="667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Funciones</a:t>
            </a:r>
          </a:p>
        </p:txBody>
      </p:sp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924F14B-F4E5-4100-D1F1-6E25901C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726806"/>
            <a:ext cx="3352800" cy="110196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F329F2F-7394-D4EC-42DF-DC53D712F2B0}"/>
              </a:ext>
            </a:extLst>
          </p:cNvPr>
          <p:cNvSpPr txBox="1">
            <a:spLocks/>
          </p:cNvSpPr>
          <p:nvPr/>
        </p:nvSpPr>
        <p:spPr>
          <a:xfrm>
            <a:off x="9015645" y="198265"/>
            <a:ext cx="2783448" cy="667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2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Librerías</a:t>
            </a:r>
          </a:p>
        </p:txBody>
      </p:sp>
    </p:spTree>
    <p:extLst>
      <p:ext uri="{BB962C8B-B14F-4D97-AF65-F5344CB8AC3E}">
        <p14:creationId xmlns:p14="http://schemas.microsoft.com/office/powerpoint/2010/main" val="134342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239979"/>
            <a:ext cx="4182757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Bienvenida (1/2)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02B7966-5905-89F4-40C3-28C06048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9" y="824372"/>
            <a:ext cx="10563832" cy="561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EDAAE-D0F1-7432-3AAA-48EF61D3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286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281543"/>
            <a:ext cx="4265885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Bienvenida (2/2)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62C4F3A-4787-27B3-8EFF-3B21CE7E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7" y="1125682"/>
            <a:ext cx="8605933" cy="411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13BAA-CB35-93EC-AC42-C0DEE18A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642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343560"/>
            <a:ext cx="2617195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Suspense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AB3775-41B6-E149-5CE7-6F6E48F02112}"/>
              </a:ext>
            </a:extLst>
          </p:cNvPr>
          <p:cNvSpPr txBox="1">
            <a:spLocks/>
          </p:cNvSpPr>
          <p:nvPr/>
        </p:nvSpPr>
        <p:spPr>
          <a:xfrm>
            <a:off x="6623787" y="371017"/>
            <a:ext cx="4293596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Contador turnos</a:t>
            </a:r>
          </a:p>
        </p:txBody>
      </p:sp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0B10A8C9-F6FA-F33E-B9C0-506A2DD7D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8" y="823767"/>
            <a:ext cx="3841081" cy="1794741"/>
          </a:xfrm>
          <a:prstGeom prst="rect">
            <a:avLst/>
          </a:prstGeom>
        </p:spPr>
      </p:pic>
      <p:pic>
        <p:nvPicPr>
          <p:cNvPr id="12" name="Picture 11" descr="A close-up of words&#10;&#10;Description automatically generated">
            <a:extLst>
              <a:ext uri="{FF2B5EF4-FFF2-40B4-BE49-F238E27FC236}">
                <a16:creationId xmlns:a16="http://schemas.microsoft.com/office/drawing/2014/main" id="{77D35B43-7745-792B-1DE5-2664EB5C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87" y="976167"/>
            <a:ext cx="3375846" cy="115743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13A51B-7826-49BC-EE80-35C33BFD7EEA}"/>
              </a:ext>
            </a:extLst>
          </p:cNvPr>
          <p:cNvSpPr txBox="1">
            <a:spLocks/>
          </p:cNvSpPr>
          <p:nvPr/>
        </p:nvSpPr>
        <p:spPr>
          <a:xfrm>
            <a:off x="195278" y="3126425"/>
            <a:ext cx="4293596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Mostrar tableros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18B22F3-60DC-2C59-B427-71E018F1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90" y="3860062"/>
            <a:ext cx="8983777" cy="2513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4FBA9-6ABC-100A-F8FA-5BA4038A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56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7" y="326705"/>
            <a:ext cx="11110031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Colocar barco aleatorio y Get celdas alrededor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pic>
        <p:nvPicPr>
          <p:cNvPr id="7" name="Picture 6" descr="A computer code with many colored text&#10;&#10;Description automatically generated with medium confidence">
            <a:extLst>
              <a:ext uri="{FF2B5EF4-FFF2-40B4-BE49-F238E27FC236}">
                <a16:creationId xmlns:a16="http://schemas.microsoft.com/office/drawing/2014/main" id="{EC71D56B-D6DE-CDAA-8FC9-57221B25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8" y="931855"/>
            <a:ext cx="11689313" cy="3460036"/>
          </a:xfrm>
          <a:prstGeom prst="rect">
            <a:avLst/>
          </a:prstGeom>
        </p:spPr>
      </p:pic>
      <p:pic>
        <p:nvPicPr>
          <p:cNvPr id="9" name="Picture 8" descr="A close-up of a number&#10;&#10;Description automatically generated">
            <a:extLst>
              <a:ext uri="{FF2B5EF4-FFF2-40B4-BE49-F238E27FC236}">
                <a16:creationId xmlns:a16="http://schemas.microsoft.com/office/drawing/2014/main" id="{58493396-1F23-C134-6FBA-F785FB76E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78" y="4876016"/>
            <a:ext cx="711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4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326705"/>
            <a:ext cx="11844322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Posicionar barco, Colocar barcos en tablero jugador y máquina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71A812B-0608-1279-8541-3DFFD4E7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7" y="1418035"/>
            <a:ext cx="7796068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1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6B73-0E88-5432-937E-E55F4B4AC588}"/>
              </a:ext>
            </a:extLst>
          </p:cNvPr>
          <p:cNvSpPr txBox="1">
            <a:spLocks/>
          </p:cNvSpPr>
          <p:nvPr/>
        </p:nvSpPr>
        <p:spPr>
          <a:xfrm>
            <a:off x="195278" y="326705"/>
            <a:ext cx="11844322" cy="605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800" dirty="0">
                <a:solidFill>
                  <a:schemeClr val="accent2"/>
                </a:solidFill>
                <a:latin typeface="Gill Sans Ultra Bold" panose="020B0A02020104020203" pitchFamily="34" charset="77"/>
              </a:rPr>
              <a:t>Obtener coordenadas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A594-C24F-4E47-7094-3741215E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61816"/>
            <a:ext cx="1229035" cy="1219123"/>
          </a:xfrm>
          <a:prstGeom prst="ellipse">
            <a:avLst/>
          </a:prstGeom>
        </p:spPr>
      </p:pic>
      <p:pic>
        <p:nvPicPr>
          <p:cNvPr id="8" name="Picture 7" descr="A computer code with red and blue text&#10;&#10;Description automatically generated">
            <a:extLst>
              <a:ext uri="{FF2B5EF4-FFF2-40B4-BE49-F238E27FC236}">
                <a16:creationId xmlns:a16="http://schemas.microsoft.com/office/drawing/2014/main" id="{30664A09-1F67-90F2-642D-6D230141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7" y="804141"/>
            <a:ext cx="10442235" cy="57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0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{1AA2E770-BC4D-F441-A8D6-842366A84A1C}tf10001077</Template>
  <TotalTime>687</TotalTime>
  <Words>293</Words>
  <Application>Microsoft Office PowerPoint</Application>
  <PresentationFormat>Panorámica</PresentationFormat>
  <Paragraphs>55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 Ultra Bold</vt:lpstr>
      <vt:lpstr>Wingdings</vt:lpstr>
      <vt:lpstr>Office Theme</vt:lpstr>
      <vt:lpstr>Hundir la Flota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Hundir la Flota</dc:title>
  <dc:creator>Sara Pico</dc:creator>
  <cp:lastModifiedBy>Victor  Manuel Martinez Barbera</cp:lastModifiedBy>
  <cp:revision>8</cp:revision>
  <dcterms:created xsi:type="dcterms:W3CDTF">2023-11-22T19:02:53Z</dcterms:created>
  <dcterms:modified xsi:type="dcterms:W3CDTF">2023-11-23T09:31:00Z</dcterms:modified>
</cp:coreProperties>
</file>